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9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福建省名校入学分班真题卷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79403"/>
            <a:ext cx="8610175" cy="54019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10035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4" y="25014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5" y="345934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5778"/>
            <a:ext cx="8656536" cy="439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54296"/>
            <a:ext cx="8647658" cy="5039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112544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158700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59" y="210951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4" y="264944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2" y="316325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3685765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4129902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4661125"/>
            <a:ext cx="457200" cy="409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5218473"/>
            <a:ext cx="457200" cy="409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569744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6358" y="908720"/>
            <a:ext cx="8629093" cy="29359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8068" y="3861048"/>
            <a:ext cx="8609946" cy="241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05594"/>
            <a:ext cx="8629903" cy="33755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8" y="124736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2205309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5" y="321550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241204"/>
            <a:ext cx="8656536" cy="47800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128219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4" y="232722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24744"/>
            <a:ext cx="8647658" cy="441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21025" cy="285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1052737"/>
            <a:ext cx="8623308" cy="14653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8605" y="2638864"/>
            <a:ext cx="8791884" cy="35984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543" y="108190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874" y="267557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291" y="419957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38781" cy="39143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11864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834" y="370318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359" y="1236664"/>
            <a:ext cx="8637802" cy="42805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7260" y="1133338"/>
            <a:ext cx="1685925" cy="16478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880" y="32503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4171" y="471337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23294"/>
            <a:ext cx="8629903" cy="553004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16576" y="2351914"/>
            <a:ext cx="1611881" cy="762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4780210" y="2343206"/>
            <a:ext cx="1611881" cy="7626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25284" y="3179229"/>
            <a:ext cx="1611881" cy="7626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4797627" y="3179229"/>
            <a:ext cx="1611881" cy="7626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94953" y="4015251"/>
            <a:ext cx="1611881" cy="7626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4867296" y="4015251"/>
            <a:ext cx="1611881" cy="7626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2994953" y="4842565"/>
            <a:ext cx="1611881" cy="7626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4849879" y="4868691"/>
            <a:ext cx="1611881" cy="76261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3055913" y="5696005"/>
            <a:ext cx="1611881" cy="76261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/>
          <a:srcRect l="-1" r="2810"/>
          <a:stretch/>
        </p:blipFill>
        <p:spPr>
          <a:xfrm>
            <a:off x="4910838" y="5696005"/>
            <a:ext cx="1611881" cy="7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0332"/>
            <a:ext cx="8629903" cy="47569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776" y="3154544"/>
            <a:ext cx="4542589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216" y="3633515"/>
            <a:ext cx="454258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765" y="5053012"/>
            <a:ext cx="454258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980729"/>
            <a:ext cx="8649434" cy="16022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1061" y="2763990"/>
            <a:ext cx="8700501" cy="31852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5394" y="1778589"/>
            <a:ext cx="374985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559" y="3520304"/>
            <a:ext cx="450476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050" y="5148806"/>
            <a:ext cx="450476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836712"/>
            <a:ext cx="8614600" cy="55517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686" y="1813424"/>
            <a:ext cx="2030368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37" y="284103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320" y="2841035"/>
            <a:ext cx="81480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960" y="3859937"/>
            <a:ext cx="2222214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805" y="4870131"/>
            <a:ext cx="1205137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942" y="4878839"/>
            <a:ext cx="1205137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685" y="5906450"/>
            <a:ext cx="1205137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051" y="5906451"/>
            <a:ext cx="120513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764704"/>
            <a:ext cx="7822120" cy="17252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1341" y="2548838"/>
            <a:ext cx="7408281" cy="40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437" y="1196752"/>
            <a:ext cx="8698673" cy="39340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782" y="3137126"/>
            <a:ext cx="724432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324" y="3646006"/>
            <a:ext cx="876637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490" y="4133687"/>
            <a:ext cx="876637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113" y="4630076"/>
            <a:ext cx="876637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4744"/>
            <a:ext cx="8637794" cy="38979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171" y="16479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152" y="307371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026" y="435387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1059521"/>
            <a:ext cx="8647658" cy="47457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589" y="25623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8" y="39557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764704"/>
            <a:ext cx="8309800" cy="48344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4395" y="5622767"/>
            <a:ext cx="8309800" cy="9832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0" y="1256075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3" y="272782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629" y="418215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086" y="56800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153973"/>
            <a:ext cx="8629903" cy="50113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17002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60" y="26842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7" y="421698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52358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2618" y="1113694"/>
            <a:ext cx="8630890" cy="49796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354" y="2762657"/>
            <a:ext cx="144481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394" y="3372257"/>
            <a:ext cx="144481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354" y="4425994"/>
            <a:ext cx="960915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343" y="4931093"/>
            <a:ext cx="105890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267" y="5488443"/>
            <a:ext cx="1058903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015792"/>
            <a:ext cx="8647658" cy="47894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250140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8" y="3459342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445211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052736"/>
            <a:ext cx="8629903" cy="34008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4394" y="4597573"/>
            <a:ext cx="8629903" cy="14652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0" y="109061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8" y="207468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8" y="352030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8" y="460887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12</Words>
  <Application>Microsoft Office PowerPoint</Application>
  <PresentationFormat>自定义</PresentationFormat>
  <Paragraphs>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354</cp:revision>
  <dcterms:created xsi:type="dcterms:W3CDTF">2020-11-06T05:24:00Z</dcterms:created>
  <dcterms:modified xsi:type="dcterms:W3CDTF">2025-10-20T03:37:42Z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